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17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779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972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71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647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02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746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3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4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248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52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3F91-806B-43D9-83AC-38C5C51E690E}" type="datetimeFigureOut">
              <a:rPr lang="cs-CZ" smtClean="0"/>
              <a:t>27.11.2013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AF00B-FBAB-40D0-8BB8-A63409F58E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623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/>
          <a:lstStyle/>
          <a:p>
            <a:r>
              <a:rPr lang="cs-CZ" sz="7200" dirty="0" smtClean="0">
                <a:latin typeface="Arial" panose="020B0604020202020204" pitchFamily="34" charset="0"/>
                <a:ea typeface="Adobe Fan Heiti Std B" pitchFamily="34" charset="-128"/>
                <a:cs typeface="Arial" panose="020B0604020202020204" pitchFamily="34" charset="0"/>
              </a:rPr>
              <a:t>Perokresba</a:t>
            </a:r>
            <a:endParaRPr lang="cs-CZ" sz="7200" dirty="0">
              <a:latin typeface="Arial" panose="020B0604020202020204" pitchFamily="34" charset="0"/>
              <a:ea typeface="Adobe Fan Heiti Std B" pitchFamily="34" charset="-128"/>
              <a:cs typeface="Arial" panose="020B0604020202020204" pitchFamily="34" charset="0"/>
            </a:endParaRPr>
          </a:p>
        </p:txBody>
      </p:sp>
      <p:pic>
        <p:nvPicPr>
          <p:cNvPr id="1026" name="obráze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730205"/>
            <a:ext cx="33258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Britannic Bold" pitchFamily="34" charset="0"/>
              </a:rPr>
              <a:t>Základními výrazovými prostředky jsou </a:t>
            </a:r>
          </a:p>
          <a:p>
            <a:pPr marL="0" indent="0" algn="ctr">
              <a:buNone/>
            </a:pPr>
            <a:r>
              <a:rPr lang="cs-CZ" dirty="0" smtClean="0">
                <a:latin typeface="Britannic Bold" pitchFamily="34" charset="0"/>
              </a:rPr>
              <a:t>bod </a:t>
            </a:r>
            <a:r>
              <a:rPr lang="cs-CZ" smtClean="0">
                <a:latin typeface="Britannic Bold" pitchFamily="34" charset="0"/>
              </a:rPr>
              <a:t>a linie.</a:t>
            </a:r>
            <a:endParaRPr lang="cs-CZ" dirty="0" smtClean="0">
              <a:latin typeface="Britannic Bold" pitchFamily="34" charset="0"/>
            </a:endParaRPr>
          </a:p>
          <a:p>
            <a:r>
              <a:rPr lang="cs-CZ" dirty="0" smtClean="0">
                <a:latin typeface="Britannic Bold" pitchFamily="34" charset="0"/>
              </a:rPr>
              <a:t>Na rozdíl od kresby tužkou nepracujeme s přítlakem a odlehčením, ale tmavá a světlá místa vytváříme hustým nebo řídkým vrstvením a křížením čar a linií přes sebe.</a:t>
            </a:r>
          </a:p>
        </p:txBody>
      </p:sp>
    </p:spTree>
    <p:extLst>
      <p:ext uri="{BB962C8B-B14F-4D97-AF65-F5344CB8AC3E}">
        <p14:creationId xmlns:p14="http://schemas.microsoft.com/office/powerpoint/2010/main" val="19235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56176" y="638132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Obr.1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095" y="548680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7348102" y="6493986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Obr.2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97324"/>
            <a:ext cx="47859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7452320" y="6525344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Obr.3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7596336" cy="56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4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8013566" y="6488668"/>
            <a:ext cx="69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Obr.4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89" y="764704"/>
            <a:ext cx="7260299" cy="54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83152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8280920" cy="5760640"/>
          </a:xfrm>
        </p:spPr>
        <p:txBody>
          <a:bodyPr>
            <a:normAutofit/>
          </a:bodyPr>
          <a:lstStyle/>
          <a:p>
            <a:r>
              <a:rPr lang="cs-CZ" sz="2000" dirty="0"/>
              <a:t>BROŽOVÁ, Vlasta. </a:t>
            </a:r>
            <a:r>
              <a:rPr lang="cs-CZ" sz="2000" i="1" dirty="0"/>
              <a:t>Kreslíme, malujeme, modelujeme</a:t>
            </a:r>
            <a:r>
              <a:rPr lang="cs-CZ" sz="2000" dirty="0"/>
              <a:t>. 1. vyd. Praha: Fortuna, 1993, 174 s. ISBN 80-716-8018-4.</a:t>
            </a:r>
            <a:endParaRPr lang="cs-CZ" sz="2000" dirty="0" smtClean="0"/>
          </a:p>
          <a:p>
            <a:r>
              <a:rPr lang="cs-CZ" sz="2000" dirty="0" smtClean="0"/>
              <a:t>Obr.1 archiv autorky </a:t>
            </a:r>
          </a:p>
          <a:p>
            <a:r>
              <a:rPr lang="cs-CZ" sz="2000" dirty="0" smtClean="0"/>
              <a:t>Obr.2 archiv autorky </a:t>
            </a:r>
          </a:p>
          <a:p>
            <a:r>
              <a:rPr lang="cs-CZ" sz="2000" dirty="0" smtClean="0"/>
              <a:t>Obr.3 archiv autorky </a:t>
            </a:r>
          </a:p>
          <a:p>
            <a:r>
              <a:rPr lang="cs-CZ" sz="2000" dirty="0" smtClean="0"/>
              <a:t>Obr.4 archiv autorky </a:t>
            </a:r>
          </a:p>
        </p:txBody>
      </p:sp>
    </p:spTree>
    <p:extLst>
      <p:ext uri="{BB962C8B-B14F-4D97-AF65-F5344CB8AC3E}">
        <p14:creationId xmlns:p14="http://schemas.microsoft.com/office/powerpoint/2010/main" val="3654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48</Words>
  <Application>Microsoft Office PowerPoint</Application>
  <PresentationFormat>Předvádění na obrazovce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Perokresba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zobrazit prostorovost a objem předmětů v ploše</dc:title>
  <dc:creator>Erik</dc:creator>
  <cp:lastModifiedBy>Guest</cp:lastModifiedBy>
  <cp:revision>12</cp:revision>
  <dcterms:created xsi:type="dcterms:W3CDTF">2013-05-19T18:26:23Z</dcterms:created>
  <dcterms:modified xsi:type="dcterms:W3CDTF">2013-11-27T19:22:56Z</dcterms:modified>
</cp:coreProperties>
</file>